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0" r:id="rId1"/>
  </p:sldMasterIdLst>
  <p:sldIdLst>
    <p:sldId id="256" r:id="rId2"/>
    <p:sldId id="257" r:id="rId3"/>
    <p:sldId id="258" r:id="rId4"/>
    <p:sldId id="259" r:id="rId5"/>
    <p:sldId id="276" r:id="rId6"/>
    <p:sldId id="263" r:id="rId7"/>
    <p:sldId id="260" r:id="rId8"/>
    <p:sldId id="261" r:id="rId9"/>
    <p:sldId id="262" r:id="rId10"/>
    <p:sldId id="277" r:id="rId11"/>
    <p:sldId id="280" r:id="rId12"/>
    <p:sldId id="265" r:id="rId13"/>
    <p:sldId id="266" r:id="rId14"/>
    <p:sldId id="267" r:id="rId15"/>
    <p:sldId id="278" r:id="rId16"/>
    <p:sldId id="281" r:id="rId17"/>
    <p:sldId id="269" r:id="rId18"/>
    <p:sldId id="270" r:id="rId19"/>
    <p:sldId id="271" r:id="rId20"/>
    <p:sldId id="279" r:id="rId21"/>
    <p:sldId id="28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848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14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2587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85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8905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03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609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0412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3" y="2367094"/>
            <a:ext cx="10363827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4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1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021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5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8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51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9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30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14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01737-8B84-4B23-836E-6E1662EDCB00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EC89517-41BC-4D3F-97B8-C1756467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6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  <p:sldLayoutId id="214748394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1" y="2209801"/>
            <a:ext cx="7175351" cy="1488367"/>
          </a:xfrm>
        </p:spPr>
        <p:txBody>
          <a:bodyPr>
            <a:normAutofit fontScale="90000"/>
          </a:bodyPr>
          <a:lstStyle/>
          <a:p>
            <a:pPr marL="182880" algn="ctr"/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祈求就得成全</a:t>
            </a:r>
            <a:br>
              <a:rPr lang="en-US" altLang="zh-TW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4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 and Obey</a:t>
            </a:r>
            <a:endParaRPr lang="en-US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47252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381001"/>
            <a:ext cx="7543800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algn="ctr"/>
            <a:r>
              <a:rPr lang="en-US" altLang="zh-TW" sz="5400" b="1" spc="-3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400" b="1" spc="-300" dirty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5400" b="1" spc="-300" dirty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algn="ctr"/>
            <a:r>
              <a:rPr lang="zh-TW" altLang="en-US" sz="5800" b="1" spc="-300" dirty="0">
                <a:latin typeface="DFKai-SB" pitchFamily="65" charset="-120"/>
                <a:ea typeface="DFKai-SB" pitchFamily="65" charset="-120"/>
              </a:rPr>
              <a:t> 將你的事</a:t>
            </a:r>
            <a:endParaRPr lang="en-PH" altLang="zh-TW" sz="58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li  e 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algn="ctr"/>
            <a:endParaRPr lang="en-PH" altLang="zh-TW" sz="10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zh-TW" altLang="en-US" sz="5800" b="1" spc="-300" dirty="0">
                <a:latin typeface="DFKai-SB" pitchFamily="65" charset="-120"/>
                <a:ea typeface="DFKai-SB" pitchFamily="65" charset="-120"/>
              </a:rPr>
              <a:t>  完全交託救主，</a:t>
            </a:r>
            <a:endParaRPr lang="en-US" altLang="zh-TW" sz="58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kau-thok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-Chu,</a:t>
            </a:r>
          </a:p>
          <a:p>
            <a:pPr marL="45720"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algn="ctr"/>
            <a:endParaRPr lang="en-US" altLang="zh-TW" sz="900" b="1" dirty="0">
              <a:latin typeface="Candara" pitchFamily="34" charset="0"/>
              <a:ea typeface="DFKai-SB" pitchFamily="65" charset="-120"/>
            </a:endParaRPr>
          </a:p>
          <a:p>
            <a:pPr marL="45720" algn="ctr"/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Trust and obey, </a:t>
            </a:r>
          </a:p>
          <a:p>
            <a:pPr marL="45720" algn="ctr"/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for there’s no other way</a:t>
            </a:r>
          </a:p>
          <a:p>
            <a:pPr marL="45720" algn="ctr"/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399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705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又當專心倚靠主，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祂就的確成就。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be happy in Jesus,</a:t>
            </a: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to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30921153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667000" y="731520"/>
            <a:ext cx="6400800" cy="59740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心內注重罪孽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chu-tiong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choe-giat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無論祈求什麼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a burden we bear,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a sorrow we share</a:t>
            </a:r>
          </a:p>
        </p:txBody>
      </p:sp>
    </p:spTree>
    <p:extLst>
      <p:ext uri="{BB962C8B-B14F-4D97-AF65-F5344CB8AC3E}">
        <p14:creationId xmlns:p14="http://schemas.microsoft.com/office/powerpoint/2010/main" val="3215326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天父不聽這人的祈求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不可順趁私慾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M- thang sun-than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su-iok</a:t>
            </a:r>
            <a:endParaRPr lang="en-US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our toil He doth richly repay;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a grief nor a loss;</a:t>
            </a:r>
          </a:p>
        </p:txBody>
      </p:sp>
    </p:spTree>
    <p:extLst>
      <p:ext uri="{BB962C8B-B14F-4D97-AF65-F5344CB8AC3E}">
        <p14:creationId xmlns:p14="http://schemas.microsoft.com/office/powerpoint/2010/main" val="14034453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9144000" cy="59740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為宴樂求什麼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天父的確不給他成就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a frown nor a cross;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is blest if we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260203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381001"/>
            <a:ext cx="7543800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algn="ctr"/>
            <a:r>
              <a:rPr lang="en-US" altLang="zh-TW" sz="5400" b="1" spc="-3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400" b="1" spc="-300" dirty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5400" b="1" spc="-300" dirty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algn="ctr"/>
            <a:r>
              <a:rPr lang="zh-TW" altLang="en-US" sz="5800" b="1" spc="-300" dirty="0">
                <a:latin typeface="DFKai-SB" pitchFamily="65" charset="-120"/>
                <a:ea typeface="DFKai-SB" pitchFamily="65" charset="-120"/>
              </a:rPr>
              <a:t> 將你的事</a:t>
            </a:r>
            <a:endParaRPr lang="en-PH" altLang="zh-TW" sz="58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li  e 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algn="ctr"/>
            <a:endParaRPr lang="en-PH" altLang="zh-TW" sz="10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zh-TW" altLang="en-US" sz="5800" b="1" spc="-300" dirty="0">
                <a:latin typeface="DFKai-SB" pitchFamily="65" charset="-120"/>
                <a:ea typeface="DFKai-SB" pitchFamily="65" charset="-120"/>
              </a:rPr>
              <a:t>  完全交託救主，</a:t>
            </a:r>
            <a:endParaRPr lang="en-US" altLang="zh-TW" sz="58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kau-thok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-Chu,</a:t>
            </a:r>
          </a:p>
          <a:p>
            <a:pPr marL="45720"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algn="ctr"/>
            <a:endParaRPr lang="en-US" altLang="zh-TW" sz="900" b="1" dirty="0">
              <a:latin typeface="Candara" pitchFamily="34" charset="0"/>
              <a:ea typeface="DFKai-SB" pitchFamily="65" charset="-120"/>
            </a:endParaRPr>
          </a:p>
          <a:p>
            <a:pPr marL="45720" algn="ctr"/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Trust and obey, </a:t>
            </a:r>
          </a:p>
          <a:p>
            <a:pPr marL="45720" algn="ctr"/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for there’s no other way</a:t>
            </a:r>
          </a:p>
          <a:p>
            <a:pPr marL="45720" algn="ctr"/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299796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705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又當專心倚靠主，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祂就的確成就。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be happy in Jesus,</a:t>
            </a: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to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2538444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667000" y="731520"/>
            <a:ext cx="6400800" cy="58216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咱若照主旨意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chi-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無論祈求什麼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we never can prove,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delights of His love,</a:t>
            </a:r>
          </a:p>
        </p:txBody>
      </p:sp>
    </p:spTree>
    <p:extLst>
      <p:ext uri="{BB962C8B-B14F-4D97-AF65-F5344CB8AC3E}">
        <p14:creationId xmlns:p14="http://schemas.microsoft.com/office/powerpoint/2010/main" val="3665351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祂就的確聽咱的祈求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旣然知祂聽咱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Ki-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 I thia</a:t>
            </a:r>
            <a:r>
              <a:rPr lang="en-US" altLang="zh-TW" sz="41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Until all on the altar we lay,</a:t>
            </a:r>
            <a:b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the favor He shows,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5459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9144000" cy="58216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一切所求的話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就深信祂的確會成就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 joy He bestows 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for them who will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4098880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667000" y="731520"/>
            <a:ext cx="6400800" cy="58216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救主耶穌曾講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bat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無論祈求什麼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we walk with the Lord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light of His Word,</a:t>
            </a:r>
          </a:p>
        </p:txBody>
      </p:sp>
    </p:spTree>
    <p:extLst>
      <p:ext uri="{BB962C8B-B14F-4D97-AF65-F5344CB8AC3E}">
        <p14:creationId xmlns:p14="http://schemas.microsoft.com/office/powerpoint/2010/main" val="27865520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381001"/>
            <a:ext cx="7543800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algn="ctr"/>
            <a:r>
              <a:rPr lang="en-US" altLang="zh-TW" sz="5400" b="1" spc="-3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400" b="1" spc="-300" dirty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5400" b="1" spc="-300" dirty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algn="ctr"/>
            <a:r>
              <a:rPr lang="zh-TW" altLang="en-US" sz="5800" b="1" spc="-300" dirty="0">
                <a:latin typeface="DFKai-SB" pitchFamily="65" charset="-120"/>
                <a:ea typeface="DFKai-SB" pitchFamily="65" charset="-120"/>
              </a:rPr>
              <a:t> 將你的事</a:t>
            </a:r>
            <a:endParaRPr lang="en-PH" altLang="zh-TW" sz="58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li  e 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algn="ctr"/>
            <a:endParaRPr lang="en-PH" altLang="zh-TW" sz="10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zh-TW" altLang="en-US" sz="5800" b="1" spc="-300" dirty="0">
                <a:latin typeface="DFKai-SB" pitchFamily="65" charset="-120"/>
                <a:ea typeface="DFKai-SB" pitchFamily="65" charset="-120"/>
              </a:rPr>
              <a:t>  完全交託救主，</a:t>
            </a:r>
            <a:endParaRPr lang="en-US" altLang="zh-TW" sz="58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kau-thok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-Chu,</a:t>
            </a:r>
          </a:p>
          <a:p>
            <a:pPr marL="45720"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algn="ctr"/>
            <a:endParaRPr lang="en-US" altLang="zh-TW" sz="900" b="1" dirty="0">
              <a:latin typeface="Candara" pitchFamily="34" charset="0"/>
              <a:ea typeface="DFKai-SB" pitchFamily="65" charset="-120"/>
            </a:endParaRPr>
          </a:p>
          <a:p>
            <a:pPr marL="45720" algn="ctr"/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Trust and obey, </a:t>
            </a:r>
          </a:p>
          <a:p>
            <a:pPr marL="45720" algn="ctr"/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for there’s no other way</a:t>
            </a:r>
          </a:p>
          <a:p>
            <a:pPr marL="45720" algn="ctr"/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171840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705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又當專心倚靠主，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祂就的確成就。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be happy in Jesus,</a:t>
            </a: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to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597023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9144000" cy="59740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若有信心就得着成就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Na- u   sin-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seng-chiu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就是對大山說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glory He sheds on our way!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While we do His good will</a:t>
            </a:r>
          </a:p>
        </p:txBody>
      </p:sp>
    </p:spTree>
    <p:extLst>
      <p:ext uri="{BB962C8B-B14F-4D97-AF65-F5344CB8AC3E}">
        <p14:creationId xmlns:p14="http://schemas.microsoft.com/office/powerpoint/2010/main" val="4082151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從此挪去海裏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若無訝疑就的確成就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Na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giau-gi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abides with us still,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with all who will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1401534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381001"/>
            <a:ext cx="7543800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algn="ctr"/>
            <a:r>
              <a:rPr lang="en-US" altLang="zh-TW" sz="5400" b="1" spc="-300" dirty="0"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5400" b="1" spc="-300" dirty="0"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5400" b="1" spc="-300" dirty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algn="ctr"/>
            <a:r>
              <a:rPr lang="zh-TW" altLang="en-US" sz="5800" b="1" spc="-300" dirty="0">
                <a:latin typeface="DFKai-SB" pitchFamily="65" charset="-120"/>
                <a:ea typeface="DFKai-SB" pitchFamily="65" charset="-120"/>
              </a:rPr>
              <a:t> 將你的事</a:t>
            </a:r>
            <a:endParaRPr lang="en-PH" altLang="zh-TW" sz="58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 li  e 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algn="ctr"/>
            <a:endParaRPr lang="en-PH" altLang="zh-TW" sz="10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zh-TW" altLang="en-US" sz="5800" b="1" spc="-300" dirty="0">
                <a:latin typeface="DFKai-SB" pitchFamily="65" charset="-120"/>
                <a:ea typeface="DFKai-SB" pitchFamily="65" charset="-120"/>
              </a:rPr>
              <a:t>  完全交託救主，</a:t>
            </a:r>
            <a:endParaRPr lang="en-US" altLang="zh-TW" sz="5800" b="1" spc="-300" dirty="0">
              <a:latin typeface="DFKai-SB" pitchFamily="65" charset="-120"/>
              <a:ea typeface="DFKai-SB" pitchFamily="65" charset="-120"/>
            </a:endParaRPr>
          </a:p>
          <a:p>
            <a:pPr marL="45720" algn="ctr"/>
            <a:r>
              <a:rPr lang="zh-TW" altLang="en-US" sz="3500" b="1" dirty="0"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kau-thok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latin typeface="Candara" pitchFamily="34" charset="0"/>
                <a:ea typeface="DFKai-SB" pitchFamily="65" charset="-120"/>
              </a:rPr>
              <a:t>-Chu,</a:t>
            </a:r>
          </a:p>
          <a:p>
            <a:pPr marL="45720" algn="ctr"/>
            <a:endParaRPr lang="en-US" altLang="zh-TW" sz="3500" b="1" dirty="0">
              <a:latin typeface="Candara" pitchFamily="34" charset="0"/>
              <a:ea typeface="DFKai-SB" pitchFamily="65" charset="-120"/>
            </a:endParaRPr>
          </a:p>
          <a:p>
            <a:pPr marL="45720" algn="ctr"/>
            <a:endParaRPr lang="en-US" altLang="zh-TW" sz="900" b="1" dirty="0">
              <a:latin typeface="Candara" pitchFamily="34" charset="0"/>
              <a:ea typeface="DFKai-SB" pitchFamily="65" charset="-120"/>
            </a:endParaRPr>
          </a:p>
          <a:p>
            <a:pPr marL="45720" algn="ctr"/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Trust and obey, </a:t>
            </a:r>
          </a:p>
          <a:p>
            <a:pPr marL="45720" algn="ctr"/>
            <a:r>
              <a:rPr lang="en-US" altLang="zh-TW" sz="3600" b="1" dirty="0">
                <a:latin typeface="Candara" pitchFamily="34" charset="0"/>
                <a:ea typeface="DFKai-SB" pitchFamily="65" charset="-120"/>
              </a:rPr>
              <a:t>for there’s no other way</a:t>
            </a:r>
          </a:p>
          <a:p>
            <a:pPr marL="45720" algn="ctr"/>
            <a:endParaRPr lang="en-US" altLang="zh-TW" sz="3500" b="1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8025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304800"/>
            <a:ext cx="9144000" cy="6705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又當專心倚靠主，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祂就的確成就。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be happy in Jesus,</a:t>
            </a:r>
          </a:p>
          <a:p>
            <a:pPr marL="4572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to trust and obey.</a:t>
            </a:r>
          </a:p>
        </p:txBody>
      </p:sp>
    </p:spTree>
    <p:extLst>
      <p:ext uri="{BB962C8B-B14F-4D97-AF65-F5344CB8AC3E}">
        <p14:creationId xmlns:p14="http://schemas.microsoft.com/office/powerpoint/2010/main" val="3557377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667000" y="731520"/>
            <a:ext cx="6400800" cy="5745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奉耶穌的聖名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無論祈求什麼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a shadow can rise,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a cloud in the skies,</a:t>
            </a:r>
          </a:p>
        </p:txBody>
      </p:sp>
    </p:spTree>
    <p:extLst>
      <p:ext uri="{BB962C8B-B14F-4D97-AF65-F5344CB8AC3E}">
        <p14:creationId xmlns:p14="http://schemas.microsoft.com/office/powerpoint/2010/main" val="2156943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9144000" cy="61264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天父的確會給咱成就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信主稱義的人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His smile quickly drives it away;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a doubt nor a fear,</a:t>
            </a:r>
          </a:p>
        </p:txBody>
      </p:sp>
    </p:spTree>
    <p:extLst>
      <p:ext uri="{BB962C8B-B14F-4D97-AF65-F5344CB8AC3E}">
        <p14:creationId xmlns:p14="http://schemas.microsoft.com/office/powerpoint/2010/main" val="1729956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9144000" cy="56692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祈禱有大功効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  to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天父愛聽義人的祈求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gi-lang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not a sigh nor a tear;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Can abide while we trust and obey. </a:t>
            </a:r>
          </a:p>
        </p:txBody>
      </p:sp>
    </p:spTree>
    <p:extLst>
      <p:ext uri="{BB962C8B-B14F-4D97-AF65-F5344CB8AC3E}">
        <p14:creationId xmlns:p14="http://schemas.microsoft.com/office/powerpoint/2010/main" val="200042080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144</TotalTime>
  <Words>786</Words>
  <Application>Microsoft Macintosh PowerPoint</Application>
  <PresentationFormat>Widescreen</PresentationFormat>
  <Paragraphs>152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Century Gothic</vt:lpstr>
      <vt:lpstr>Wingdings 3</vt:lpstr>
      <vt:lpstr>Wisp</vt:lpstr>
      <vt:lpstr>祈求就得成全 Trust and Obey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祈求就得成全 Trust and Obey</dc:title>
  <dc:creator>GGC Tech</dc:creator>
  <cp:lastModifiedBy>MIS GGC</cp:lastModifiedBy>
  <cp:revision>24</cp:revision>
  <dcterms:created xsi:type="dcterms:W3CDTF">2017-03-17T09:43:35Z</dcterms:created>
  <dcterms:modified xsi:type="dcterms:W3CDTF">2020-01-04T06:45:03Z</dcterms:modified>
</cp:coreProperties>
</file>